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2"/>
  </p:notesMasterIdLst>
  <p:handoutMasterIdLst>
    <p:handoutMasterId r:id="rId13"/>
  </p:handoutMasterIdLst>
  <p:sldIdLst>
    <p:sldId id="339" r:id="rId3"/>
    <p:sldId id="334" r:id="rId4"/>
    <p:sldId id="332" r:id="rId5"/>
    <p:sldId id="328" r:id="rId6"/>
    <p:sldId id="338" r:id="rId7"/>
    <p:sldId id="330" r:id="rId8"/>
    <p:sldId id="336" r:id="rId9"/>
    <p:sldId id="333" r:id="rId10"/>
    <p:sldId id="327" r:id="rId11"/>
  </p:sldIdLst>
  <p:sldSz cx="11522075" cy="6911975"/>
  <p:notesSz cx="6735763" cy="9866313"/>
  <p:defaultTextStyle>
    <a:defPPr>
      <a:defRPr lang="ja-JP"/>
    </a:defPPr>
    <a:lvl1pPr marL="0" algn="l" defTabSz="105329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6649" algn="l" defTabSz="105329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53297" algn="l" defTabSz="105329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79946" algn="l" defTabSz="105329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106595" algn="l" defTabSz="105329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33243" algn="l" defTabSz="105329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59892" algn="l" defTabSz="105329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86541" algn="l" defTabSz="105329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213189" algn="l" defTabSz="105329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FF66"/>
    <a:srgbClr val="0000FF"/>
    <a:srgbClr val="FF3300"/>
    <a:srgbClr val="000000"/>
    <a:srgbClr val="FF9966"/>
    <a:srgbClr val="FFFF85"/>
    <a:srgbClr val="FFFF8E"/>
    <a:srgbClr val="FFFF8B"/>
    <a:srgbClr val="E4FD4D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7" autoAdjust="0"/>
    <p:restoredTop sz="78191" autoAdjust="0"/>
  </p:normalViewPr>
  <p:slideViewPr>
    <p:cSldViewPr snapToGrid="0" showGuides="1">
      <p:cViewPr>
        <p:scale>
          <a:sx n="60" d="100"/>
          <a:sy n="60" d="100"/>
        </p:scale>
        <p:origin x="-1932" y="-948"/>
      </p:cViewPr>
      <p:guideLst>
        <p:guide orient="horz" pos="1494"/>
        <p:guide orient="horz" pos="102"/>
        <p:guide orient="horz" pos="4274"/>
        <p:guide pos="3633"/>
        <p:guide pos="167"/>
        <p:guide pos="71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4026" y="-606"/>
      </p:cViewPr>
      <p:guideLst>
        <p:guide orient="horz" pos="340"/>
        <p:guide orient="horz" pos="2595"/>
        <p:guide orient="horz" pos="2852"/>
        <p:guide orient="horz" pos="5986"/>
        <p:guide orient="horz" pos="1668"/>
        <p:guide orient="horz" pos="1868"/>
        <p:guide pos="4025"/>
        <p:guide pos="215"/>
        <p:guide pos="2121"/>
        <p:guide pos="3224"/>
        <p:guide pos="10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6"/>
            <a:ext cx="2919412" cy="49371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B98F7648-2C60-4B58-A9E7-A6C2B4996404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620838" y="539751"/>
            <a:ext cx="3497262" cy="210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1315" y="2965450"/>
            <a:ext cx="6048375" cy="6538914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6272014" y="9594765"/>
            <a:ext cx="462193" cy="271550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ED521233-091D-4639-92E4-862961CA0FF5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53297" rtl="0" eaLnBrk="1" latinLnBrk="0" hangingPunct="1">
      <a:defRPr kumimoji="1" sz="1200" kern="1200">
        <a:solidFill>
          <a:schemeClr val="tx1"/>
        </a:solidFill>
        <a:latin typeface="+mn-ea"/>
        <a:ea typeface="+mn-ea"/>
        <a:cs typeface="+mn-cs"/>
      </a:defRPr>
    </a:lvl1pPr>
    <a:lvl2pPr marL="526649" algn="l" defTabSz="1053297" rtl="0" eaLnBrk="1" latinLnBrk="0" hangingPunct="1">
      <a:defRPr kumimoji="1" sz="1200" kern="1200">
        <a:solidFill>
          <a:schemeClr val="tx1"/>
        </a:solidFill>
        <a:latin typeface="+mn-ea"/>
        <a:ea typeface="+mn-ea"/>
        <a:cs typeface="+mn-cs"/>
      </a:defRPr>
    </a:lvl2pPr>
    <a:lvl3pPr marL="1053297" algn="l" defTabSz="1053297" rtl="0" eaLnBrk="1" latinLnBrk="0" hangingPunct="1">
      <a:defRPr kumimoji="1" sz="1200" kern="1200">
        <a:solidFill>
          <a:schemeClr val="tx1"/>
        </a:solidFill>
        <a:latin typeface="+mn-ea"/>
        <a:ea typeface="+mn-ea"/>
        <a:cs typeface="+mn-cs"/>
      </a:defRPr>
    </a:lvl3pPr>
    <a:lvl4pPr marL="1579946" algn="l" defTabSz="1053297" rtl="0" eaLnBrk="1" latinLnBrk="0" hangingPunct="1">
      <a:defRPr kumimoji="1" sz="1200" kern="1200">
        <a:solidFill>
          <a:schemeClr val="tx1"/>
        </a:solidFill>
        <a:latin typeface="+mn-ea"/>
        <a:ea typeface="+mn-ea"/>
        <a:cs typeface="+mn-cs"/>
      </a:defRPr>
    </a:lvl4pPr>
    <a:lvl5pPr marL="2106595" algn="l" defTabSz="1053297" rtl="0" eaLnBrk="1" latinLnBrk="0" hangingPunct="1">
      <a:defRPr kumimoji="1" sz="1200" kern="1200">
        <a:solidFill>
          <a:schemeClr val="tx1"/>
        </a:solidFill>
        <a:latin typeface="+mn-ea"/>
        <a:ea typeface="+mn-ea"/>
        <a:cs typeface="+mn-cs"/>
      </a:defRPr>
    </a:lvl5pPr>
    <a:lvl6pPr marL="2633243" algn="l" defTabSz="105329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59892" algn="l" defTabSz="105329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86541" algn="l" defTabSz="105329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213189" algn="l" defTabSz="105329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342902" y="2932113"/>
            <a:ext cx="6048374" cy="6573839"/>
          </a:xfrm>
        </p:spPr>
        <p:txBody>
          <a:bodyPr>
            <a:normAutofit/>
          </a:bodyPr>
          <a:lstStyle/>
          <a:p>
            <a:r>
              <a:rPr lang="ja-JP" altLang="en-US" sz="1200" dirty="0" smtClean="0"/>
              <a:t>デモ</a:t>
            </a:r>
            <a:endParaRPr lang="en-US" altLang="ja-JP" sz="12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2EA7-380E-40D2-BF31-3ACC7FC4E034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7" name="スライド イメージ プレースホルダ 6"/>
          <p:cNvSpPr>
            <a:spLocks noGrp="1" noRot="1" noChangeAspect="1"/>
          </p:cNvSpPr>
          <p:nvPr>
            <p:ph type="sldImg"/>
          </p:nvPr>
        </p:nvSpPr>
        <p:spPr>
          <a:xfrm>
            <a:off x="1609725" y="536575"/>
            <a:ext cx="3519488" cy="2111375"/>
          </a:xfrm>
        </p:spPr>
      </p:sp>
      <p:sp>
        <p:nvSpPr>
          <p:cNvPr id="5" name="正方形/長方形 4"/>
          <p:cNvSpPr/>
          <p:nvPr/>
        </p:nvSpPr>
        <p:spPr>
          <a:xfrm>
            <a:off x="374430" y="2953133"/>
            <a:ext cx="397828" cy="2057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42900" y="2932111"/>
            <a:ext cx="6048375" cy="65706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41989" y="8979555"/>
            <a:ext cx="647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30”</a:t>
            </a:r>
          </a:p>
          <a:p>
            <a:pPr algn="r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(30”)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612900" y="539750"/>
            <a:ext cx="3513138" cy="21082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sz="12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21233-091D-4639-92E4-862961CA0FF5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612900" y="539750"/>
            <a:ext cx="3513138" cy="21082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sz="12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21233-091D-4639-92E4-862961CA0FF5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342902" y="2932113"/>
            <a:ext cx="6048374" cy="6573839"/>
          </a:xfrm>
        </p:spPr>
        <p:txBody>
          <a:bodyPr>
            <a:normAutofit/>
          </a:bodyPr>
          <a:lstStyle/>
          <a:p>
            <a:pPr marL="357188"/>
            <a:endParaRPr lang="en-US" altLang="ja-JP" sz="12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2EA7-380E-40D2-BF31-3ACC7FC4E034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 イメージ プレースホルダ 6"/>
          <p:cNvSpPr>
            <a:spLocks noGrp="1" noRot="1" noChangeAspect="1"/>
          </p:cNvSpPr>
          <p:nvPr>
            <p:ph type="sldImg"/>
          </p:nvPr>
        </p:nvSpPr>
        <p:spPr>
          <a:xfrm>
            <a:off x="1609725" y="536575"/>
            <a:ext cx="3519488" cy="2111375"/>
          </a:xfrm>
        </p:spPr>
      </p:sp>
      <p:sp>
        <p:nvSpPr>
          <p:cNvPr id="6" name="正方形/長方形 5"/>
          <p:cNvSpPr/>
          <p:nvPr/>
        </p:nvSpPr>
        <p:spPr>
          <a:xfrm>
            <a:off x="383353" y="2964012"/>
            <a:ext cx="397828" cy="2057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42900" y="2932111"/>
            <a:ext cx="6048375" cy="67230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342902" y="2932113"/>
            <a:ext cx="6048374" cy="6573839"/>
          </a:xfrm>
        </p:spPr>
        <p:txBody>
          <a:bodyPr>
            <a:normAutofit/>
          </a:bodyPr>
          <a:lstStyle/>
          <a:p>
            <a:endParaRPr lang="en-US" altLang="ja-JP" sz="12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2EA7-380E-40D2-BF31-3ACC7FC4E034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7" name="スライド イメージ プレースホルダ 6"/>
          <p:cNvSpPr>
            <a:spLocks noGrp="1" noRot="1" noChangeAspect="1"/>
          </p:cNvSpPr>
          <p:nvPr>
            <p:ph type="sldImg"/>
          </p:nvPr>
        </p:nvSpPr>
        <p:spPr>
          <a:xfrm>
            <a:off x="1609725" y="536575"/>
            <a:ext cx="3519488" cy="2111375"/>
          </a:xfrm>
        </p:spPr>
      </p:sp>
      <p:sp>
        <p:nvSpPr>
          <p:cNvPr id="5" name="正方形/長方形 4"/>
          <p:cNvSpPr/>
          <p:nvPr/>
        </p:nvSpPr>
        <p:spPr>
          <a:xfrm>
            <a:off x="374430" y="2953133"/>
            <a:ext cx="397828" cy="2057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42900" y="2932111"/>
            <a:ext cx="6048375" cy="65706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41989" y="8979555"/>
            <a:ext cx="647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30”</a:t>
            </a:r>
          </a:p>
          <a:p>
            <a:pPr algn="r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(30”)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342902" y="2932113"/>
            <a:ext cx="6048374" cy="6573839"/>
          </a:xfrm>
        </p:spPr>
        <p:txBody>
          <a:bodyPr>
            <a:normAutofit/>
          </a:bodyPr>
          <a:lstStyle/>
          <a:p>
            <a:endParaRPr lang="en-US" altLang="ja-JP" sz="12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2EA7-380E-40D2-BF31-3ACC7FC4E034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7" name="スライド イメージ プレースホルダ 6"/>
          <p:cNvSpPr>
            <a:spLocks noGrp="1" noRot="1" noChangeAspect="1"/>
          </p:cNvSpPr>
          <p:nvPr>
            <p:ph type="sldImg"/>
          </p:nvPr>
        </p:nvSpPr>
        <p:spPr>
          <a:xfrm>
            <a:off x="1609725" y="536575"/>
            <a:ext cx="3519488" cy="2111375"/>
          </a:xfrm>
        </p:spPr>
      </p:sp>
      <p:sp>
        <p:nvSpPr>
          <p:cNvPr id="5" name="正方形/長方形 4"/>
          <p:cNvSpPr/>
          <p:nvPr/>
        </p:nvSpPr>
        <p:spPr>
          <a:xfrm>
            <a:off x="374430" y="2953133"/>
            <a:ext cx="397828" cy="2057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42900" y="2932111"/>
            <a:ext cx="6048375" cy="65706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41989" y="8979555"/>
            <a:ext cx="647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30”</a:t>
            </a:r>
          </a:p>
          <a:p>
            <a:pPr algn="r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(30”)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342902" y="2932113"/>
            <a:ext cx="6048374" cy="6573839"/>
          </a:xfrm>
        </p:spPr>
        <p:txBody>
          <a:bodyPr>
            <a:normAutofit/>
          </a:bodyPr>
          <a:lstStyle/>
          <a:p>
            <a:endParaRPr lang="en-US" altLang="ja-JP" sz="12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2EA7-380E-40D2-BF31-3ACC7FC4E034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スライド イメージ プレースホルダ 6"/>
          <p:cNvSpPr>
            <a:spLocks noGrp="1" noRot="1" noChangeAspect="1"/>
          </p:cNvSpPr>
          <p:nvPr>
            <p:ph type="sldImg"/>
          </p:nvPr>
        </p:nvSpPr>
        <p:spPr>
          <a:xfrm>
            <a:off x="1609725" y="536575"/>
            <a:ext cx="3519488" cy="2111375"/>
          </a:xfrm>
        </p:spPr>
      </p:sp>
      <p:sp>
        <p:nvSpPr>
          <p:cNvPr id="5" name="正方形/長方形 4"/>
          <p:cNvSpPr/>
          <p:nvPr/>
        </p:nvSpPr>
        <p:spPr>
          <a:xfrm>
            <a:off x="374430" y="2953133"/>
            <a:ext cx="397828" cy="2057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42900" y="2932111"/>
            <a:ext cx="6048375" cy="65706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41989" y="8979555"/>
            <a:ext cx="647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30”</a:t>
            </a:r>
          </a:p>
          <a:p>
            <a:pPr algn="r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(30”)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342902" y="2932113"/>
            <a:ext cx="6048374" cy="6573839"/>
          </a:xfrm>
        </p:spPr>
        <p:txBody>
          <a:bodyPr>
            <a:normAutofit/>
          </a:bodyPr>
          <a:lstStyle/>
          <a:p>
            <a:pPr marL="446088" indent="-88900"/>
            <a:endParaRPr lang="ja-JP" altLang="en-US" sz="12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2EA7-380E-40D2-BF31-3ACC7FC4E034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7" name="スライド イメージ プレースホルダ 6"/>
          <p:cNvSpPr>
            <a:spLocks noGrp="1" noRot="1" noChangeAspect="1"/>
          </p:cNvSpPr>
          <p:nvPr>
            <p:ph type="sldImg"/>
          </p:nvPr>
        </p:nvSpPr>
        <p:spPr>
          <a:xfrm>
            <a:off x="1609725" y="536575"/>
            <a:ext cx="3519488" cy="2111375"/>
          </a:xfrm>
        </p:spPr>
      </p:sp>
      <p:sp>
        <p:nvSpPr>
          <p:cNvPr id="5" name="正方形/長方形 4"/>
          <p:cNvSpPr/>
          <p:nvPr/>
        </p:nvSpPr>
        <p:spPr>
          <a:xfrm>
            <a:off x="383353" y="2953133"/>
            <a:ext cx="397828" cy="2057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42900" y="2932113"/>
            <a:ext cx="6048375" cy="65706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75301" y="8979555"/>
            <a:ext cx="81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20”</a:t>
            </a:r>
          </a:p>
          <a:p>
            <a:pPr algn="r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(7’35”)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11"/>
          <p:cNvSpPr>
            <a:spLocks noGrp="1"/>
          </p:cNvSpPr>
          <p:nvPr>
            <p:ph type="sldNum" sz="quarter" idx="10"/>
          </p:nvPr>
        </p:nvSpPr>
        <p:spPr>
          <a:xfrm>
            <a:off x="11035846" y="6694261"/>
            <a:ext cx="486229" cy="21771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/>
            </a:lvl1pPr>
          </a:lstStyle>
          <a:p>
            <a:fld id="{2F662B3D-615C-48F9-89D7-9F726AEE3887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11"/>
          <p:cNvSpPr>
            <a:spLocks noGrp="1"/>
          </p:cNvSpPr>
          <p:nvPr>
            <p:ph type="sldNum" sz="quarter" idx="10"/>
          </p:nvPr>
        </p:nvSpPr>
        <p:spPr>
          <a:xfrm>
            <a:off x="11035846" y="6694261"/>
            <a:ext cx="486229" cy="21771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/>
            </a:lvl1pPr>
          </a:lstStyle>
          <a:p>
            <a:fld id="{2F662B3D-615C-48F9-89D7-9F726AEE3887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104" y="276799"/>
            <a:ext cx="10369868" cy="1151996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6104" y="1612795"/>
            <a:ext cx="10369868" cy="456158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576104" y="6406377"/>
            <a:ext cx="2688484" cy="367999"/>
          </a:xfrm>
          <a:prstGeom prst="rect">
            <a:avLst/>
          </a:prstGeom>
        </p:spPr>
        <p:txBody>
          <a:bodyPr/>
          <a:lstStyle/>
          <a:p>
            <a:fld id="{A4DB343C-59EE-474B-BB59-F98E6D3D78A4}" type="datetime9">
              <a:rPr lang="ja-JP" altLang="en-US" smtClean="0">
                <a:solidFill>
                  <a:prstClr val="black"/>
                </a:solidFill>
              </a:rPr>
              <a:pPr/>
              <a:t>11/9/29 16時20分3秒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936709" y="6406377"/>
            <a:ext cx="3648657" cy="367999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257487" y="6406377"/>
            <a:ext cx="2688484" cy="367999"/>
          </a:xfrm>
          <a:prstGeom prst="rect">
            <a:avLst/>
          </a:prstGeom>
        </p:spPr>
        <p:txBody>
          <a:bodyPr/>
          <a:lstStyle/>
          <a:p>
            <a:fld id="{E3D7ECE9-B6A6-4069-999E-07EE22855C84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1053297" rtl="0" eaLnBrk="1" latinLnBrk="0" hangingPunct="1">
        <a:spcBef>
          <a:spcPct val="0"/>
        </a:spcBef>
        <a:buNone/>
        <a:defRPr kumimoji="1"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4987" indent="-394987" algn="l" defTabSz="1053297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5804" indent="-329155" algn="l" defTabSz="1053297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622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0" indent="-263324" algn="l" defTabSz="1053297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9919" indent="-263324" algn="l" defTabSz="1053297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6568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216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9865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76514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6649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3297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946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6595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243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9892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6541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3189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1053297" rtl="0" eaLnBrk="1" latinLnBrk="0" hangingPunct="1">
        <a:spcBef>
          <a:spcPct val="0"/>
        </a:spcBef>
        <a:buNone/>
        <a:defRPr kumimoji="1"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4987" indent="-394987" algn="l" defTabSz="1053297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5804" indent="-329155" algn="l" defTabSz="1053297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622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0" indent="-263324" algn="l" defTabSz="1053297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9919" indent="-263324" algn="l" defTabSz="1053297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6568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216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9865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76514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6649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3297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946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6595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243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9892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6541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3189" algn="l" defTabSz="105329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Higuchi\Videos\2011-09EMO&#65411;&#65438;&#65427;&#65411;&#65438;&#65392;&#65408;\2011EMO-HALF%20assembling\2011EMO_HALF-A_OP.m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file:///C:\Users\Higuchi\Videos\2011-09EMO&#65411;&#65438;&#65427;&#65411;&#65438;&#65392;&#65408;\2011EMO-HALF%20assembling\2011EMO_HALF-A_P02-2.mpg" TargetMode="External"/><Relationship Id="rId1" Type="http://schemas.openxmlformats.org/officeDocument/2006/relationships/video" Target="file:///C:\Users\Higuchi\Videos\2011-09EMO&#65411;&#65438;&#65427;&#65411;&#65438;&#65392;&#65408;\2011EMO-HALF%20assembling\2011EMO_HALF-A_P02-1.mpg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Higuchi\Videos\2011-09EMO&#65411;&#65438;&#65427;&#65411;&#65438;&#65392;&#65408;\2011EMO-HALF%20assembling\2011EMO_HALF-A_P04.mpg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iguchi\Videos\2011-09EMO&#65411;&#65438;&#65427;&#65411;&#65438;&#65392;&#65408;\2011EMO-HALF%20assembling\2011EMO_HALF-A_P02-2.mpg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video" Target="file:///C:\Users\Higuchi\Videos\2011-09EMO&#65411;&#65438;&#65427;&#65411;&#65438;&#65392;&#65408;\2011EMO-HALF%20assembling\2011EMO_HALF-A_P09.mpg" TargetMode="External"/><Relationship Id="rId7" Type="http://schemas.openxmlformats.org/officeDocument/2006/relationships/image" Target="../media/image26.png"/><Relationship Id="rId2" Type="http://schemas.openxmlformats.org/officeDocument/2006/relationships/video" Target="file:///\\Video-sv01\VideoSource\&#12487;&#12514;&#12503;&#12524;&#12476;&#12531;&#12487;&#12540;&#12479;\EMO&#26908;&#35342;&#29992;\2011EMO-%5b&#65411;&#65438;&#65427;%5dHALF&#32068;&#31435;&#12487;&#12514;\H-15_kakou.mpg" TargetMode="External"/><Relationship Id="rId1" Type="http://schemas.openxmlformats.org/officeDocument/2006/relationships/video" Target="file:///\\Video-sv01\VideoSource\&#12487;&#12514;&#12503;&#12524;&#12476;&#12531;&#12487;&#12540;&#12479;\EMO&#26908;&#35342;&#29992;\2011EMO-%5b&#65411;&#65438;&#65427;%5dHALF&#32068;&#31435;&#12487;&#12514;\H-15_ATC.mpg" TargetMode="Externa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011EMO_HALF-A_OP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5112" y="161924"/>
            <a:ext cx="11020425" cy="6623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011EMO_HALF-A_P02-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65113" y="1386271"/>
            <a:ext cx="4374000" cy="2916000"/>
          </a:xfrm>
          <a:prstGeom prst="rect">
            <a:avLst/>
          </a:prstGeom>
        </p:spPr>
      </p:pic>
      <p:pic>
        <p:nvPicPr>
          <p:cNvPr id="8" name="図 7" descr="ﾛｺﾞ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325" y="5089100"/>
            <a:ext cx="2541413" cy="304254"/>
          </a:xfrm>
          <a:prstGeom prst="rect">
            <a:avLst/>
          </a:prstGeom>
        </p:spPr>
      </p:pic>
      <p:sp>
        <p:nvSpPr>
          <p:cNvPr id="12" name="テキスト ボックス 3"/>
          <p:cNvSpPr txBox="1">
            <a:spLocks noChangeArrowheads="1"/>
          </p:cNvSpPr>
          <p:nvPr/>
        </p:nvSpPr>
        <p:spPr bwMode="auto">
          <a:xfrm>
            <a:off x="3209732" y="5727842"/>
            <a:ext cx="13812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4400" b="1" dirty="0" smtClean="0">
                <a:latin typeface="Calibri" pitchFamily="34" charset="0"/>
              </a:rPr>
              <a:t>mini</a:t>
            </a:r>
            <a:endParaRPr lang="ja-JP" altLang="en-US" sz="4400" b="1" dirty="0">
              <a:latin typeface="Calibri" pitchFamily="34" charset="0"/>
            </a:endParaRPr>
          </a:p>
        </p:txBody>
      </p:sp>
      <p:sp>
        <p:nvSpPr>
          <p:cNvPr id="18" name="テキスト ボックス 3"/>
          <p:cNvSpPr txBox="1">
            <a:spLocks noChangeArrowheads="1"/>
          </p:cNvSpPr>
          <p:nvPr/>
        </p:nvSpPr>
        <p:spPr bwMode="auto">
          <a:xfrm>
            <a:off x="2316386" y="5427256"/>
            <a:ext cx="5232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Calibri" pitchFamily="34" charset="0"/>
              </a:rPr>
              <a:t>&amp;</a:t>
            </a:r>
          </a:p>
        </p:txBody>
      </p:sp>
      <p:pic>
        <p:nvPicPr>
          <p:cNvPr id="15" name="図 14" descr="ﾛｺﾞ.gif"/>
          <p:cNvPicPr>
            <a:picLocks noChangeAspect="1"/>
          </p:cNvPicPr>
          <p:nvPr/>
        </p:nvPicPr>
        <p:blipFill>
          <a:blip r:embed="rId6" cstate="print"/>
          <a:srcRect l="55131"/>
          <a:stretch>
            <a:fillRect/>
          </a:stretch>
        </p:blipFill>
        <p:spPr>
          <a:xfrm>
            <a:off x="1959429" y="5994364"/>
            <a:ext cx="1140309" cy="30425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10476" y="170189"/>
            <a:ext cx="72442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b="1" dirty="0" smtClean="0">
                <a:latin typeface="Arial" pitchFamily="34" charset="0"/>
                <a:cs typeface="Arial" pitchFamily="34" charset="0"/>
              </a:rPr>
              <a:t>Angle Head Half assembly</a:t>
            </a:r>
            <a:endParaRPr lang="ja-JP" altLang="en-US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2011EMO_HALF-A_P02-2.mpg">
            <a:hlinkClick r:id="" action="ppaction://media"/>
          </p:cNvPr>
          <p:cNvPicPr>
            <a:picLocks noRo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824000" y="1339200"/>
            <a:ext cx="6534000" cy="3920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5617935" y="1970212"/>
            <a:ext cx="578564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6000" b="1" dirty="0" smtClean="0">
                <a:latin typeface="Arial" pitchFamily="34" charset="0"/>
                <a:cs typeface="Arial" pitchFamily="34" charset="0"/>
              </a:rPr>
              <a:t>Taking</a:t>
            </a:r>
            <a:r>
              <a:rPr lang="en-US" altLang="ja-JP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time</a:t>
            </a:r>
            <a:endParaRPr kumimoji="1" lang="en-US" altLang="ja-JP" sz="6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36426" y="3903517"/>
            <a:ext cx="578564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6000" b="1" dirty="0" smtClean="0">
                <a:latin typeface="Arial" pitchFamily="34" charset="0"/>
                <a:cs typeface="Arial" pitchFamily="34" charset="0"/>
              </a:rPr>
              <a:t>Expensive</a:t>
            </a:r>
            <a:r>
              <a:rPr lang="ja-JP" altLang="en-US" sz="6000" b="1" dirty="0" smtClean="0">
                <a:latin typeface="Arial" pitchFamily="34" charset="0"/>
                <a:cs typeface="Arial" pitchFamily="34" charset="0"/>
              </a:rPr>
              <a:t>　　</a:t>
            </a:r>
            <a:r>
              <a:rPr lang="en-US" altLang="ja-JP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6000" b="1" dirty="0" smtClean="0">
                <a:latin typeface="Arial" pitchFamily="34" charset="0"/>
                <a:cs typeface="Arial" pitchFamily="34" charset="0"/>
              </a:rPr>
              <a:t>　　　　　　　　　　</a:t>
            </a:r>
            <a:endParaRPr lang="en-US" altLang="ja-JP" sz="6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ja-JP" alt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　　</a:t>
            </a:r>
            <a:r>
              <a:rPr lang="en-US" altLang="ja-JP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repair cost</a:t>
            </a:r>
            <a:endParaRPr kumimoji="1" lang="en-US" altLang="ja-JP" sz="6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図 19" descr="どくろ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rot="1919879">
            <a:off x="3485486" y="1487477"/>
            <a:ext cx="1082696" cy="1221870"/>
          </a:xfrm>
          <a:prstGeom prst="rect">
            <a:avLst/>
          </a:prstGeom>
        </p:spPr>
      </p:pic>
      <p:pic>
        <p:nvPicPr>
          <p:cNvPr id="1028" name="Picture 4" descr="\\Hd-htglca3\eiki_1\名称未設定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057" y="2738394"/>
            <a:ext cx="4877276" cy="3845719"/>
          </a:xfrm>
          <a:prstGeom prst="rect">
            <a:avLst/>
          </a:prstGeom>
          <a:noFill/>
        </p:spPr>
      </p:pic>
      <p:sp>
        <p:nvSpPr>
          <p:cNvPr id="30" name="正方形/長方形 29"/>
          <p:cNvSpPr/>
          <p:nvPr/>
        </p:nvSpPr>
        <p:spPr>
          <a:xfrm>
            <a:off x="1736958" y="2611859"/>
            <a:ext cx="1295400" cy="2838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1162749" y="4411561"/>
            <a:ext cx="1295400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a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5523" y="3145249"/>
            <a:ext cx="1420178" cy="1874520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772510" y="4860768"/>
            <a:ext cx="3720662" cy="95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Manufacturer repair</a:t>
            </a:r>
            <a:endParaRPr lang="ja-JP" alt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81973" y="157210"/>
            <a:ext cx="9714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 smtClean="0">
                <a:latin typeface="Arial" pitchFamily="34" charset="0"/>
                <a:cs typeface="Arial" pitchFamily="34" charset="0"/>
              </a:rPr>
              <a:t>Difficulties for the existing Angle Head</a:t>
            </a:r>
            <a:endParaRPr lang="ja-JP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二等辺三角形 16"/>
          <p:cNvSpPr/>
          <p:nvPr/>
        </p:nvSpPr>
        <p:spPr>
          <a:xfrm rot="16200000">
            <a:off x="243197" y="351991"/>
            <a:ext cx="364617" cy="3143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18"/>
          <p:cNvSpPr/>
          <p:nvPr/>
        </p:nvSpPr>
        <p:spPr>
          <a:xfrm rot="5400000">
            <a:off x="10072358" y="351991"/>
            <a:ext cx="364617" cy="3143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6430905" y="1790993"/>
            <a:ext cx="49906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altLang="ja-JP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Repair</a:t>
            </a:r>
          </a:p>
          <a:p>
            <a:pPr>
              <a:lnSpc>
                <a:spcPts val="6000"/>
              </a:lnSpc>
            </a:pPr>
            <a:r>
              <a:rPr lang="en-US" altLang="ja-JP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ja-JP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yourself </a:t>
            </a:r>
            <a:r>
              <a:rPr lang="en-US" altLang="ja-JP" sz="5400" b="1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27" name="Picture 4" descr="\\Video-sv01\VideoSource\デモプレゼンデータ\EMO検討用\2011EMO-HALF加工\画像\half min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0006" y="0"/>
            <a:ext cx="1432069" cy="2524128"/>
          </a:xfrm>
          <a:prstGeom prst="rect">
            <a:avLst/>
          </a:prstGeom>
          <a:noFill/>
        </p:spPr>
      </p:pic>
      <p:sp>
        <p:nvSpPr>
          <p:cNvPr id="54" name="正方形/長方形 53"/>
          <p:cNvSpPr/>
          <p:nvPr/>
        </p:nvSpPr>
        <p:spPr>
          <a:xfrm>
            <a:off x="6430905" y="3886326"/>
            <a:ext cx="50911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6000"/>
              </a:lnSpc>
            </a:pPr>
            <a:r>
              <a:rPr lang="en-US" altLang="ja-JP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Easy</a:t>
            </a:r>
          </a:p>
          <a:p>
            <a:pPr lvl="0">
              <a:lnSpc>
                <a:spcPts val="6000"/>
              </a:lnSpc>
            </a:pPr>
            <a:r>
              <a:rPr lang="en-US" altLang="ja-JP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ja-JP" alt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ja-JP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Assembly </a:t>
            </a:r>
            <a:r>
              <a:rPr lang="en-US" altLang="ja-JP" sz="5400" b="1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ja-JP" altLang="en-US" sz="5400" b="1" dirty="0" smtClean="0">
                <a:latin typeface="Arial" pitchFamily="34" charset="0"/>
                <a:cs typeface="Arial" pitchFamily="34" charset="0"/>
              </a:rPr>
              <a:t>　</a:t>
            </a:r>
            <a:endParaRPr lang="en-US" altLang="ja-JP" sz="5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二等辺三角形 8"/>
          <p:cNvSpPr/>
          <p:nvPr/>
        </p:nvSpPr>
        <p:spPr>
          <a:xfrm rot="16200000">
            <a:off x="243197" y="351991"/>
            <a:ext cx="364617" cy="3143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/>
          <p:cNvSpPr/>
          <p:nvPr/>
        </p:nvSpPr>
        <p:spPr>
          <a:xfrm rot="5400000">
            <a:off x="4797878" y="351991"/>
            <a:ext cx="364617" cy="3143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64831" y="165695"/>
            <a:ext cx="4259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 smtClean="0">
                <a:latin typeface="Arial" pitchFamily="34" charset="0"/>
                <a:cs typeface="Arial" pitchFamily="34" charset="0"/>
              </a:rPr>
              <a:t>Angle Head Half </a:t>
            </a:r>
            <a:endParaRPr lang="ja-JP" altLang="en-US" sz="4000" dirty="0"/>
          </a:p>
        </p:txBody>
      </p:sp>
      <p:pic>
        <p:nvPicPr>
          <p:cNvPr id="13" name="2011EMO_HALF-A_P04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65113" y="2023789"/>
            <a:ext cx="5760000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2"/>
          <p:cNvGrpSpPr/>
          <p:nvPr/>
        </p:nvGrpSpPr>
        <p:grpSpPr>
          <a:xfrm>
            <a:off x="6772709" y="333138"/>
            <a:ext cx="3218695" cy="2410068"/>
            <a:chOff x="6721209" y="1035099"/>
            <a:chExt cx="3218695" cy="2410068"/>
          </a:xfrm>
        </p:grpSpPr>
        <p:pic>
          <p:nvPicPr>
            <p:cNvPr id="13" name="Picture 45" descr="C:\Documents and Settings\MST\デスクトップ\buhinn\ギヤ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6976" y="2150431"/>
              <a:ext cx="1642928" cy="1294736"/>
            </a:xfrm>
            <a:prstGeom prst="rect">
              <a:avLst/>
            </a:prstGeom>
            <a:noFill/>
          </p:spPr>
        </p:pic>
        <p:pic>
          <p:nvPicPr>
            <p:cNvPr id="14" name="Picture 46" descr="C:\Documents and Settings\MST\デスクトップ\buhinn\ギヤ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1209" y="1035099"/>
              <a:ext cx="1872803" cy="1680115"/>
            </a:xfrm>
            <a:prstGeom prst="rect">
              <a:avLst/>
            </a:prstGeom>
            <a:noFill/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7026540" y="2789986"/>
              <a:ext cx="10983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 smtClean="0">
                  <a:solidFill>
                    <a:prstClr val="black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Gear</a:t>
              </a:r>
              <a:endParaRPr lang="ja-JP" altLang="en-US" sz="3200" b="1" dirty="0">
                <a:solidFill>
                  <a:prstClr val="black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grpSp>
        <p:nvGrpSpPr>
          <p:cNvPr id="3" name="グループ化 21"/>
          <p:cNvGrpSpPr/>
          <p:nvPr/>
        </p:nvGrpSpPr>
        <p:grpSpPr>
          <a:xfrm>
            <a:off x="1571740" y="63065"/>
            <a:ext cx="3394386" cy="2799415"/>
            <a:chOff x="1059890" y="449706"/>
            <a:chExt cx="3394386" cy="2799415"/>
          </a:xfrm>
        </p:grpSpPr>
        <p:pic>
          <p:nvPicPr>
            <p:cNvPr id="17" name="図 16" descr="091107_03 のコピー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7362" y="1738761"/>
              <a:ext cx="1736914" cy="1510360"/>
            </a:xfrm>
            <a:prstGeom prst="rect">
              <a:avLst/>
            </a:prstGeom>
          </p:spPr>
        </p:pic>
        <p:pic>
          <p:nvPicPr>
            <p:cNvPr id="6" name="Picture 27" descr="C:\Documents and Settings\MST\デスクトップ\buhinn\ベアリング.gif"/>
            <p:cNvPicPr>
              <a:picLocks noChangeAspect="1" noChangeArrowheads="1"/>
            </p:cNvPicPr>
            <p:nvPr/>
          </p:nvPicPr>
          <p:blipFill>
            <a:blip r:embed="rId7" cstate="print"/>
            <a:srcRect l="15750" r="13138" b="20021"/>
            <a:stretch>
              <a:fillRect/>
            </a:stretch>
          </p:blipFill>
          <p:spPr bwMode="auto">
            <a:xfrm>
              <a:off x="1059890" y="449706"/>
              <a:ext cx="1473709" cy="1647032"/>
            </a:xfrm>
            <a:prstGeom prst="rect">
              <a:avLst/>
            </a:prstGeom>
            <a:noFill/>
          </p:spPr>
        </p:pic>
        <p:pic>
          <p:nvPicPr>
            <p:cNvPr id="7" name="Picture 28" descr="C:\Documents and Settings\MST\デスクトップ\buhinn\ベアリング.gif"/>
            <p:cNvPicPr>
              <a:picLocks noChangeAspect="1" noChangeArrowheads="1"/>
            </p:cNvPicPr>
            <p:nvPr/>
          </p:nvPicPr>
          <p:blipFill>
            <a:blip r:embed="rId7" cstate="print"/>
            <a:srcRect l="15421" t="11354" r="13466" b="18524"/>
            <a:stretch>
              <a:fillRect/>
            </a:stretch>
          </p:blipFill>
          <p:spPr bwMode="auto">
            <a:xfrm>
              <a:off x="1574560" y="979627"/>
              <a:ext cx="1473710" cy="1444038"/>
            </a:xfrm>
            <a:prstGeom prst="rect">
              <a:avLst/>
            </a:prstGeom>
            <a:noFill/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1090020" y="2587080"/>
              <a:ext cx="16033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 smtClean="0">
                  <a:solidFill>
                    <a:prstClr val="black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Bearing</a:t>
              </a:r>
              <a:endParaRPr lang="ja-JP" altLang="en-US" sz="3200" b="1" dirty="0">
                <a:solidFill>
                  <a:prstClr val="black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grpSp>
        <p:nvGrpSpPr>
          <p:cNvPr id="4" name="グループ化 23"/>
          <p:cNvGrpSpPr/>
          <p:nvPr/>
        </p:nvGrpSpPr>
        <p:grpSpPr>
          <a:xfrm>
            <a:off x="9133011" y="4244687"/>
            <a:ext cx="1847055" cy="2200802"/>
            <a:chOff x="8526428" y="4022903"/>
            <a:chExt cx="1847055" cy="2200802"/>
          </a:xfrm>
        </p:grpSpPr>
        <p:pic>
          <p:nvPicPr>
            <p:cNvPr id="15" name="Picture 1026" descr="\\Sewo\post\DETa-1.DEMO\dcollet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100686">
              <a:off x="8526428" y="4022903"/>
              <a:ext cx="1304519" cy="2107038"/>
            </a:xfrm>
            <a:prstGeom prst="rect">
              <a:avLst/>
            </a:prstGeom>
            <a:noFill/>
          </p:spPr>
        </p:pic>
        <p:sp>
          <p:nvSpPr>
            <p:cNvPr id="19" name="正方形/長方形 18"/>
            <p:cNvSpPr/>
            <p:nvPr/>
          </p:nvSpPr>
          <p:spPr>
            <a:xfrm>
              <a:off x="9137247" y="5638930"/>
              <a:ext cx="12362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b="1" dirty="0" err="1" smtClean="0">
                  <a:solidFill>
                    <a:prstClr val="black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Collet</a:t>
              </a:r>
              <a:endParaRPr lang="ja-JP" altLang="en-US" sz="3200" b="1" dirty="0">
                <a:solidFill>
                  <a:prstClr val="black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grpSp>
        <p:nvGrpSpPr>
          <p:cNvPr id="5" name="グループ化 20"/>
          <p:cNvGrpSpPr/>
          <p:nvPr/>
        </p:nvGrpSpPr>
        <p:grpSpPr>
          <a:xfrm>
            <a:off x="313620" y="3861814"/>
            <a:ext cx="2311851" cy="2711157"/>
            <a:chOff x="1076047" y="3943874"/>
            <a:chExt cx="2311851" cy="2711157"/>
          </a:xfrm>
        </p:grpSpPr>
        <p:pic>
          <p:nvPicPr>
            <p:cNvPr id="11" name="Picture 40" descr="C:\Documents and Settings\MST\デスクトップ\buhinn\sakijiku2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362371">
              <a:off x="1318109" y="3943874"/>
              <a:ext cx="1770840" cy="2139369"/>
            </a:xfrm>
            <a:prstGeom prst="rect">
              <a:avLst/>
            </a:prstGeom>
            <a:noFill/>
          </p:spPr>
        </p:pic>
        <p:sp>
          <p:nvSpPr>
            <p:cNvPr id="20" name="正方形/長方形 19"/>
            <p:cNvSpPr/>
            <p:nvPr/>
          </p:nvSpPr>
          <p:spPr>
            <a:xfrm>
              <a:off x="1076047" y="6070256"/>
              <a:ext cx="23118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b="1" dirty="0" smtClean="0">
                  <a:solidFill>
                    <a:prstClr val="black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Angle Shaft</a:t>
              </a:r>
              <a:endParaRPr lang="ja-JP" altLang="en-US" sz="3200" b="1" dirty="0">
                <a:solidFill>
                  <a:prstClr val="black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pic>
        <p:nvPicPr>
          <p:cNvPr id="22" name="2011EMO_HALF-A_P02-2.mpg">
            <a:hlinkClick r:id="" action="ppaction://media"/>
          </p:cNvPr>
          <p:cNvPicPr>
            <a:picLocks noRot="1"/>
          </p:cNvPicPr>
          <p:nvPr>
            <a:vide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887388" y="3198133"/>
            <a:ext cx="5760000" cy="324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SYUJI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1691" y="1236781"/>
            <a:ext cx="3035828" cy="1770374"/>
          </a:xfrm>
          <a:prstGeom prst="rect">
            <a:avLst/>
          </a:prstGeom>
        </p:spPr>
      </p:pic>
      <p:pic>
        <p:nvPicPr>
          <p:cNvPr id="11" name="図 10" descr="ぶろっ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47794" y="1838379"/>
            <a:ext cx="979344" cy="778447"/>
          </a:xfrm>
          <a:prstGeom prst="rect">
            <a:avLst/>
          </a:prstGeom>
        </p:spPr>
      </p:pic>
      <p:sp>
        <p:nvSpPr>
          <p:cNvPr id="24" name="上矢印 23"/>
          <p:cNvSpPr/>
          <p:nvPr/>
        </p:nvSpPr>
        <p:spPr>
          <a:xfrm>
            <a:off x="6717442" y="3011294"/>
            <a:ext cx="141401" cy="861747"/>
          </a:xfrm>
          <a:prstGeom prst="upArrow">
            <a:avLst>
              <a:gd name="adj1" fmla="val 45851"/>
              <a:gd name="adj2" fmla="val 1572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88197" y="125423"/>
            <a:ext cx="4435452" cy="809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Positioning block</a:t>
            </a:r>
            <a:endParaRPr lang="ja-JP" alt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63162" y="5464148"/>
            <a:ext cx="6306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ial" pitchFamily="34" charset="0"/>
                <a:cs typeface="Arial" pitchFamily="34" charset="0"/>
              </a:rPr>
              <a:t>Three kinds 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ja-JP" altLang="en-US" sz="2800" dirty="0" err="1" smtClean="0">
                <a:latin typeface="Arial" pitchFamily="34" charset="0"/>
                <a:cs typeface="Arial" pitchFamily="34" charset="0"/>
              </a:rPr>
              <a:t>ｆ</a:t>
            </a:r>
            <a:r>
              <a:rPr lang="ja-JP" alt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Positioning pin</a:t>
            </a:r>
            <a:endParaRPr kumimoji="1" lang="ja-JP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4" descr="\\Video-sv01\VideoSource\デモプレゼンデータ\EMO検討用\2011EMO-HALF加工\画像\half min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104" y="2140085"/>
            <a:ext cx="2884644" cy="5084400"/>
          </a:xfrm>
          <a:prstGeom prst="rect">
            <a:avLst/>
          </a:prstGeom>
          <a:noFill/>
        </p:spPr>
      </p:pic>
      <p:sp>
        <p:nvSpPr>
          <p:cNvPr id="39" name="円/楕円 38"/>
          <p:cNvSpPr/>
          <p:nvPr/>
        </p:nvSpPr>
        <p:spPr>
          <a:xfrm>
            <a:off x="2125516" y="3813245"/>
            <a:ext cx="1352646" cy="135264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4421875" y="3760470"/>
            <a:ext cx="3977480" cy="1688912"/>
            <a:chOff x="4421875" y="3836670"/>
            <a:chExt cx="3977480" cy="1688912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5474570" y="3836670"/>
              <a:ext cx="2924785" cy="1688912"/>
              <a:chOff x="5474570" y="3836670"/>
              <a:chExt cx="2924785" cy="1688912"/>
            </a:xfrm>
          </p:grpSpPr>
          <p:pic>
            <p:nvPicPr>
              <p:cNvPr id="3074" name="Picture 2" descr="\\Hd-htglca3\eiki_1\名称未設定-4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10000"/>
              </a:blip>
              <a:stretch>
                <a:fillRect/>
              </a:stretch>
            </p:blipFill>
            <p:spPr bwMode="auto">
              <a:xfrm>
                <a:off x="5474570" y="3897630"/>
                <a:ext cx="565926" cy="1438728"/>
              </a:xfrm>
              <a:prstGeom prst="rect">
                <a:avLst/>
              </a:prstGeom>
              <a:noFill/>
            </p:spPr>
          </p:pic>
          <p:pic>
            <p:nvPicPr>
              <p:cNvPr id="13" name="Picture 2" descr="\\Hd-htglca3\eiki_1\名称未設定-4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contrast="10000"/>
              </a:blip>
              <a:stretch>
                <a:fillRect/>
              </a:stretch>
            </p:blipFill>
            <p:spPr bwMode="auto">
              <a:xfrm>
                <a:off x="6527626" y="3996448"/>
                <a:ext cx="534209" cy="1470956"/>
              </a:xfrm>
              <a:prstGeom prst="rect">
                <a:avLst/>
              </a:prstGeom>
              <a:noFill/>
            </p:spPr>
          </p:pic>
          <p:pic>
            <p:nvPicPr>
              <p:cNvPr id="14" name="Picture 2" descr="\\Hd-htglca3\eiki_1\名称未設定-4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contrast="10000"/>
              </a:blip>
              <a:stretch>
                <a:fillRect/>
              </a:stretch>
            </p:blipFill>
            <p:spPr bwMode="auto">
              <a:xfrm>
                <a:off x="7300835" y="3836670"/>
                <a:ext cx="1098520" cy="1688912"/>
              </a:xfrm>
              <a:prstGeom prst="rect">
                <a:avLst/>
              </a:prstGeom>
              <a:noFill/>
            </p:spPr>
          </p:pic>
        </p:grpSp>
        <p:sp>
          <p:nvSpPr>
            <p:cNvPr id="22" name="右矢印 21"/>
            <p:cNvSpPr/>
            <p:nvPr/>
          </p:nvSpPr>
          <p:spPr>
            <a:xfrm>
              <a:off x="4421875" y="4394579"/>
              <a:ext cx="600501" cy="382137"/>
            </a:xfrm>
            <a:prstGeom prst="rightArrow">
              <a:avLst>
                <a:gd name="adj1" fmla="val 33783"/>
                <a:gd name="adj2" fmla="val 7857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二等辺三角形 15"/>
          <p:cNvSpPr/>
          <p:nvPr/>
        </p:nvSpPr>
        <p:spPr>
          <a:xfrm rot="16200000">
            <a:off x="243197" y="351991"/>
            <a:ext cx="364617" cy="3143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17"/>
          <p:cNvSpPr/>
          <p:nvPr/>
        </p:nvSpPr>
        <p:spPr>
          <a:xfrm rot="5400000">
            <a:off x="4990707" y="351991"/>
            <a:ext cx="364617" cy="3143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SYUJI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1690" y="1236781"/>
            <a:ext cx="3035828" cy="1770374"/>
          </a:xfrm>
          <a:prstGeom prst="rect">
            <a:avLst/>
          </a:prstGeom>
        </p:spPr>
      </p:pic>
      <p:pic>
        <p:nvPicPr>
          <p:cNvPr id="25" name="図 24" descr="ぶろっ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47794" y="1838379"/>
            <a:ext cx="979344" cy="778447"/>
          </a:xfrm>
          <a:prstGeom prst="rect">
            <a:avLst/>
          </a:prstGeom>
        </p:spPr>
      </p:pic>
      <p:sp>
        <p:nvSpPr>
          <p:cNvPr id="30" name="上矢印 29"/>
          <p:cNvSpPr/>
          <p:nvPr/>
        </p:nvSpPr>
        <p:spPr>
          <a:xfrm rot="16200000">
            <a:off x="6030609" y="2559266"/>
            <a:ext cx="141401" cy="1516453"/>
          </a:xfrm>
          <a:prstGeom prst="upArrow">
            <a:avLst>
              <a:gd name="adj1" fmla="val 45851"/>
              <a:gd name="adj2" fmla="val 1284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6763657" y="591532"/>
            <a:ext cx="4367050" cy="5958943"/>
            <a:chOff x="6763657" y="591532"/>
            <a:chExt cx="4367050" cy="5958943"/>
          </a:xfrm>
        </p:grpSpPr>
        <p:grpSp>
          <p:nvGrpSpPr>
            <p:cNvPr id="2" name="グループ化 28"/>
            <p:cNvGrpSpPr/>
            <p:nvPr/>
          </p:nvGrpSpPr>
          <p:grpSpPr>
            <a:xfrm>
              <a:off x="7916366" y="591532"/>
              <a:ext cx="3214341" cy="3675672"/>
              <a:chOff x="7916366" y="591532"/>
              <a:chExt cx="3214341" cy="3675672"/>
            </a:xfrm>
          </p:grpSpPr>
          <p:pic>
            <p:nvPicPr>
              <p:cNvPr id="3075" name="Picture 3" descr="\\Hd-htglca3\eiki_1\名称未設定-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7973588" y="1494971"/>
                <a:ext cx="2117255" cy="2772233"/>
              </a:xfrm>
              <a:prstGeom prst="rect">
                <a:avLst/>
              </a:prstGeom>
              <a:noFill/>
            </p:spPr>
          </p:pic>
          <p:sp>
            <p:nvSpPr>
              <p:cNvPr id="21" name="テキスト ボックス 20"/>
              <p:cNvSpPr txBox="1"/>
              <p:nvPr/>
            </p:nvSpPr>
            <p:spPr>
              <a:xfrm>
                <a:off x="7916366" y="591532"/>
                <a:ext cx="3214341" cy="913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3200"/>
                  </a:lnSpc>
                </a:pPr>
                <a:r>
                  <a:rPr lang="en-US" altLang="ja-JP" sz="3200" dirty="0" smtClean="0">
                    <a:latin typeface="Arial" pitchFamily="34" charset="0"/>
                    <a:cs typeface="Arial" pitchFamily="34" charset="0"/>
                  </a:rPr>
                  <a:t>Handmade</a:t>
                </a:r>
              </a:p>
              <a:p>
                <a:pPr algn="ctr">
                  <a:lnSpc>
                    <a:spcPts val="3200"/>
                  </a:lnSpc>
                </a:pPr>
                <a:r>
                  <a:rPr lang="en-US" altLang="ja-JP" sz="3200" dirty="0" smtClean="0">
                    <a:latin typeface="Arial" pitchFamily="34" charset="0"/>
                    <a:cs typeface="Arial" pitchFamily="34" charset="0"/>
                  </a:rPr>
                  <a:t>positioning block</a:t>
                </a:r>
                <a:endParaRPr kumimoji="1" lang="ja-JP" alt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" name="図 10" descr="汎用ブロック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63657" y="4503480"/>
              <a:ext cx="4102834" cy="2046995"/>
            </a:xfrm>
            <a:prstGeom prst="rect">
              <a:avLst/>
            </a:prstGeom>
          </p:spPr>
        </p:pic>
      </p:grpSp>
      <p:pic>
        <p:nvPicPr>
          <p:cNvPr id="13" name="図 12" descr="手作りブロック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3521" y="2822433"/>
            <a:ext cx="937765" cy="808973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88197" y="125423"/>
            <a:ext cx="4435452" cy="809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Positioning block</a:t>
            </a:r>
            <a:endParaRPr lang="ja-JP" alt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二等辺三角形 17"/>
          <p:cNvSpPr/>
          <p:nvPr/>
        </p:nvSpPr>
        <p:spPr>
          <a:xfrm rot="16200000">
            <a:off x="243197" y="351991"/>
            <a:ext cx="364617" cy="3143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18"/>
          <p:cNvSpPr/>
          <p:nvPr/>
        </p:nvSpPr>
        <p:spPr>
          <a:xfrm rot="5400000">
            <a:off x="4990707" y="351991"/>
            <a:ext cx="364617" cy="3143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878E-6 4.70588E-6 L -0.24852 0.1426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half.gif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669303" y="1492480"/>
            <a:ext cx="2971667" cy="427277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41554" y="1774414"/>
            <a:ext cx="7763591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6000" b="1" dirty="0" smtClean="0">
                <a:latin typeface="Arial" pitchFamily="34" charset="0"/>
                <a:cs typeface="Arial" pitchFamily="34" charset="0"/>
              </a:rPr>
              <a:t>Instant delivery !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82148" y="3779042"/>
            <a:ext cx="7160760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6000" b="1" dirty="0" smtClean="0">
                <a:latin typeface="Arial" pitchFamily="34" charset="0"/>
                <a:cs typeface="Arial" pitchFamily="34" charset="0"/>
              </a:rPr>
              <a:t>Immediate use !</a:t>
            </a:r>
          </a:p>
        </p:txBody>
      </p:sp>
      <p:sp>
        <p:nvSpPr>
          <p:cNvPr id="9" name="二等辺三角形 8"/>
          <p:cNvSpPr/>
          <p:nvPr/>
        </p:nvSpPr>
        <p:spPr>
          <a:xfrm rot="16200000">
            <a:off x="243197" y="351991"/>
            <a:ext cx="364617" cy="3143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/>
          <p:nvPr/>
        </p:nvSpPr>
        <p:spPr>
          <a:xfrm rot="5400000">
            <a:off x="4734816" y="351991"/>
            <a:ext cx="364617" cy="3143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33299" y="181461"/>
            <a:ext cx="4259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 smtClean="0">
                <a:latin typeface="Arial" pitchFamily="34" charset="0"/>
                <a:cs typeface="Arial" pitchFamily="34" charset="0"/>
              </a:rPr>
              <a:t>Angle Head Half </a:t>
            </a:r>
            <a:endParaRPr lang="ja-JP" alt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-15_ATC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08038" y="3455988"/>
            <a:ext cx="4084320" cy="3063240"/>
          </a:xfrm>
          <a:prstGeom prst="rect">
            <a:avLst/>
          </a:prstGeom>
        </p:spPr>
      </p:pic>
      <p:pic>
        <p:nvPicPr>
          <p:cNvPr id="7" name="H-15_kakou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04596" y="228601"/>
            <a:ext cx="4084320" cy="3063240"/>
          </a:xfrm>
          <a:prstGeom prst="rect">
            <a:avLst/>
          </a:prstGeom>
        </p:spPr>
      </p:pic>
      <p:pic>
        <p:nvPicPr>
          <p:cNvPr id="10" name="図 9" descr="ﾊｰﾌﾛｺﾞ英語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5878" y="6252767"/>
            <a:ext cx="4485882" cy="553453"/>
          </a:xfrm>
          <a:prstGeom prst="rect">
            <a:avLst/>
          </a:prstGeom>
        </p:spPr>
      </p:pic>
      <p:pic>
        <p:nvPicPr>
          <p:cNvPr id="9" name="Picture 2" descr="\\Eiki-win4\E(素材Video)\081023_HALFデモ-OP\ハーフイメージ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7388" y="3455988"/>
            <a:ext cx="3449328" cy="2880000"/>
          </a:xfrm>
          <a:prstGeom prst="rect">
            <a:avLst/>
          </a:prstGeom>
          <a:noFill/>
        </p:spPr>
      </p:pic>
      <p:pic>
        <p:nvPicPr>
          <p:cNvPr id="11" name="2011EMO_HALF-A_P09.mpg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5767388" y="228601"/>
            <a:ext cx="5446400" cy="306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mute="1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9966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5843</TotalTime>
  <Words>85</Words>
  <Application>Microsoft Office PowerPoint</Application>
  <PresentationFormat>ユーザー設定</PresentationFormat>
  <Paragraphs>44</Paragraphs>
  <Slides>9</Slides>
  <Notes>8</Notes>
  <HiddenSlides>0</HiddenSlides>
  <MMClips>8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1" baseType="lpstr">
      <vt:lpstr>Office テーマ</vt:lpstr>
      <vt:lpstr>1_Office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</vt:vector>
  </TitlesOfParts>
  <Company>経営企画室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K.Higuchi</dc:creator>
  <cp:lastModifiedBy>樋口</cp:lastModifiedBy>
  <cp:revision>663</cp:revision>
  <dcterms:created xsi:type="dcterms:W3CDTF">2008-09-26T07:30:13Z</dcterms:created>
  <dcterms:modified xsi:type="dcterms:W3CDTF">2011-09-29T07:34:11Z</dcterms:modified>
</cp:coreProperties>
</file>